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52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422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099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31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68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00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06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599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8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76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ABB7-5D50-4DA7-A8AF-38B931E16436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4D27-E835-449C-9B31-73C7FEC8F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198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0"/>
            <a:ext cx="91196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9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1"/>
            <a:ext cx="9119678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8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7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6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45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1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8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1" y="1"/>
            <a:ext cx="9119678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8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8" y="0"/>
            <a:ext cx="91190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1" y="1"/>
            <a:ext cx="911967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1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" y="0"/>
            <a:ext cx="91196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Office PowerPoint</Application>
  <PresentationFormat>‫הצגה על המסך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Noam</dc:creator>
  <cp:lastModifiedBy>יורם הרפז</cp:lastModifiedBy>
  <cp:revision>10</cp:revision>
  <dcterms:created xsi:type="dcterms:W3CDTF">2018-03-11T05:27:59Z</dcterms:created>
  <dcterms:modified xsi:type="dcterms:W3CDTF">2024-09-19T07:16:29Z</dcterms:modified>
</cp:coreProperties>
</file>